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Cambria Math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5" roundtripDataSignature="AMtx7mhfrRV87GAklGVXqpxTPCy8guNZ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CambriaMath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d23c8dc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d23c8dc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6637fc02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6637fc02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6b1f814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6b1f814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a8ce3193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a8ce3193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41b3886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41b3886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d038652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d038652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77c012e2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a77c012e2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77c012e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77c012e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5411f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9695411f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349bccc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349bccc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7f9192b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7f9192b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857844c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857844c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93d81dcc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93d81dcc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945f4a9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945f4a9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df9c83c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df9c83c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bb8937be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bb8937be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a6637fc024_0_6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ga6637fc024_0_6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ga6637fc024_0_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6637fc024_0_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ga6637fc024_0_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6637fc024_0_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ga6637fc024_0_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ga6637fc024_0_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6637fc024_0_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ga6637fc024_0_7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ga6637fc024_0_7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ga6637fc024_0_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6637fc024_0_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ga6637fc024_0_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6637fc024_0_8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ga6637fc024_0_8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ga6637fc024_0_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6637fc024_0_8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ga6637fc024_0_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6637fc024_0_8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a6637fc024_0_8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ga6637fc024_0_8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ga6637fc024_0_8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ga6637fc024_0_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6637fc024_0_9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ga6637fc024_0_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6637fc024_0_9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ga6637fc024_0_9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ga6637fc024_0_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a6637fc024_0_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6637fc024_0_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ga6637fc024_0_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ga6637fc024_0_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"/>
          <p:cNvSpPr txBox="1"/>
          <p:nvPr>
            <p:ph type="title"/>
          </p:nvPr>
        </p:nvSpPr>
        <p:spPr>
          <a:xfrm>
            <a:off x="311700" y="1011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P1. Broken Counter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 txBox="1"/>
          <p:nvPr>
            <p:ph idx="1" type="body"/>
          </p:nvPr>
        </p:nvSpPr>
        <p:spPr>
          <a:xfrm>
            <a:off x="311700" y="768675"/>
            <a:ext cx="8520600" cy="41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﻿time complexity: 입력된 숫자의 자리수를 n으로 봤을때 맨처음 while문에서 n번, 2중 for문에서 {n(n+1)} /2 번해서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O(n^2)같은 시간 복잡도가 나온다.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space complexity: 6개의 int 변수와 길이가 8인 int array를 사용하여 sizeof(int) *14 = 4*14 = 56 bytes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숫자를 나누어도 (ex. 1399 =1000+300+90+9) 카운터의 오차를 잡는데 문제는 없어서 나누어서 생각함.</a:t>
            </a:r>
            <a:endParaRPr b="1"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위 방식대로 나누기 위해 int array를 만들어 input을 1의자리는 array[0]의 자리에 , 10의 자리는 array[1]의 자리에 넣는 식으로 나누어서 기존 수(1399)에서 잘못 counter가 넘어가는 minusnum을 계산하기로 함. 먼저 각 자리수가 5이상이면 10 ^ arrayindex 를 해서 minusnum에 더해주고 각자리수가 5이상이면 (각자리수 -1)번 올림이 됬다는 말이기 때문에 array[n]-1을 mnum에, 아니면 array[n]을 넣음.</a:t>
            </a:r>
            <a:r>
              <a:rPr b="1"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b="1"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그 이후 각 자리수 직전의 counter에서는 mnum(올린횟수) * 자리수 를 하고 직전 자리수를 제외하고는 9^(가장큰 자리수 -지금 계산하려는 자리수) 를 곱해서 mnum에 더해줌. mnum을 사용하는 이유는 각 자리수를 나누어서 생각하기 때문에 한번 최종적으로 original input에서 뺄 minusnum에 더해주고 리셋시켜줘야 하기 때문. 예시를 더 자세하게 들면 맨처음 각 자리수의 오차를 더하는 것(90이면 30-&gt;50으로 넘어갈때 만큼의 오차) 는 첫번쨰 while문에서 잡히고 두번째 for문에서 각자리수의 직전자리의 오차(1000이면 직전에 300-&gt;500으로 넘어갈때 오차 100)와 나머지 자리수의 오차(1000이면 1000의 십의 자리수에서 9번의 10의 오차 * 1(1000의 1) = 9*10*1, 1의 자리수에서는 1(1의자리수니까)*9(100의자리로 올라갈때 9번)*9(앞의 과정을 9번해야지 100의 자리가 1000의 자리로 넘어감 )*1(1000에서 나온 1))를 계산한다.</a:t>
            </a: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﻿ 마지막으로minusnum을빼고 끝.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7151325" y="228950"/>
            <a:ext cx="1681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21500749최재혁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d23c8dc33_0_0"/>
          <p:cNvSpPr txBox="1"/>
          <p:nvPr/>
        </p:nvSpPr>
        <p:spPr>
          <a:xfrm>
            <a:off x="218700" y="491750"/>
            <a:ext cx="8706600" cy="4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1. Problem definition</a:t>
            </a:r>
            <a:endParaRPr b="1" i="0" sz="1100" u="none" cap="none" strike="noStrike">
              <a:highlight>
                <a:srgbClr val="D9EAD3"/>
              </a:highlight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100">
                <a:latin typeface="Calibri"/>
                <a:ea typeface="Calibri"/>
                <a:cs typeface="Calibri"/>
                <a:sym typeface="Calibri"/>
              </a:rPr>
              <a:t>4*4 이하의 polyomino 가 5개 이하로 주어질 때 정사각형의 보드를 맞출 수 있는지 없는지 판단하는 문제. 만약 완성 할 수 있으면 몇번 polyomino가 어느 위치를 채우는지 보여야 한다. 단, polyomino는 회전 시킬 수 없다.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dk1"/>
                </a:solidFill>
              </a:rPr>
              <a:t>2. problem solving		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모든 polynomino 조각의 합이 제곱수가 될 수 없으면 완성이 불가능함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ko" sz="1100">
                <a:solidFill>
                  <a:schemeClr val="dk1"/>
                </a:solidFill>
              </a:rPr>
              <a:t>n*n의 board를 채우려면 모든 다각형의 크기를 합해서 n^2이 되어야 함, 최대 4*4의 polyomino가 5개 들어 올 수 있고 회전이 불가능 하니, 8* 8이 최대,  polyomino의 변중 가장 큰 변이 최소 값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위 과정을 거쳐 채울 수 있는 적절한 board의 크기를 찾고, 0,0부터 n,n까지 모든 경우의 수를 직접 board에 넣어보면서 확인. board에 들어 갈 수 있으면 stack에 polyomino의 가로, 세로, 현재 몇번째 polyomino인지 push , board에 몇개가 들어 갔는지 저장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처음부터 끝까지 들어갈 수 있는 polyomino를 다 넣었는데도 , board가 다 채워지지 않았거나, 모든 polyomino가 들어가지 않았으면, stack에서 하나를 pop시켜서 전에 들어간 위치 다음 부터 다시 들어 갈 수 있는 위치를 탐색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위 과정을 반복하다가 stack이 비면, 처음 polyomino의 위치에서는 완성 할 수 없는 것. 처음 polyomino를 가능한 다음 위치에 넣고, 나머지 polyomino들은 다시 0,0부터 들어갈 수 있는 위치 탐색 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dk1"/>
                </a:solidFill>
              </a:rPr>
              <a:t>3. Code review</a:t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Time Complexity : 1번째 </a:t>
            </a:r>
            <a:r>
              <a:rPr lang="ko" sz="1100">
                <a:solidFill>
                  <a:schemeClr val="dk1"/>
                </a:solidFill>
              </a:rPr>
              <a:t>polyomino가</a:t>
            </a:r>
            <a:r>
              <a:rPr lang="ko" sz="1100">
                <a:solidFill>
                  <a:schemeClr val="dk1"/>
                </a:solidFill>
              </a:rPr>
              <a:t> 들어 갈 수 있는 경우의 수 * 2번째 </a:t>
            </a:r>
            <a:r>
              <a:rPr lang="ko" sz="1100">
                <a:solidFill>
                  <a:schemeClr val="dk1"/>
                </a:solidFill>
              </a:rPr>
              <a:t>polyomino.. *.....n번째 polyomino가 들어 갈 수 있는 경우의 수. 가상의 Upper bound = 8*8(64)크기의 보드에 모든 위치에 polyomino가 들어 갈 수 있으면 64 * 63 * 62 *61 * 60 이 될수있음 채워야 하는 board의 한 변을 x로 봤을때 O( (x ^ 2)! / (x -n) ! ) ~ O(x^10) -&gt; 하지만 위 같은 경우는 polyomino그 총 개수가 x*x(제곱수)가 되지 않으므로 일어나지 않음 + polyomino의 모양에 따라 달라짐-&gt; 정확한 시간복잡도를 잡지 못함. 64/5 ~ 13 =&gt; 13크기의 polyomino가 들어 갈 수있는 경우는 16 안밖, -&gt;16(각 polyomino이 x*x board에 들어갈 수 있는수)^5(최대 polyomino개수)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Space Complexity : 벡터를 요소로 가지는 벡터 배열 사용 , </a:t>
            </a:r>
            <a:r>
              <a:rPr lang="ko" sz="1100">
                <a:solidFill>
                  <a:schemeClr val="dk1"/>
                </a:solidFill>
              </a:rPr>
              <a:t>polyomino의 개수를 n, 최대 변의 길이를 k로 봤을때 O(n*k^2)로 볼 수 도 있지만 최대가 100 이므로 O(1)로 볼 수 있음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4. development &amp; 한계</a:t>
            </a:r>
            <a:endParaRPr b="1" sz="1100"/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블락을 넣고 벽이나 </a:t>
            </a:r>
            <a:r>
              <a:rPr lang="ko" sz="1100"/>
              <a:t>다른 </a:t>
            </a:r>
            <a:r>
              <a:rPr lang="ko" sz="1100">
                <a:solidFill>
                  <a:schemeClr val="dk1"/>
                </a:solidFill>
              </a:rPr>
              <a:t>polyomino에 막혀 고립된 공간이 남아있는 polyomino로 구할 수 없을때 바로 pop시킬 수 있으면 성능이 더 좋아질 것 같음. 만약 회전이 가능하다면 시간복잡도 * 4 * (polyomino의 개수) 가 되므로 시간복잡도 상 이런 방식이 불가</a:t>
            </a:r>
            <a:endParaRPr b="1" sz="1100"/>
          </a:p>
        </p:txBody>
      </p:sp>
      <p:sp>
        <p:nvSpPr>
          <p:cNvPr id="165" name="Google Shape;165;g9d23c8dc33_0_0"/>
          <p:cNvSpPr txBox="1"/>
          <p:nvPr/>
        </p:nvSpPr>
        <p:spPr>
          <a:xfrm>
            <a:off x="218700" y="372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P6.  Polyomino Puzzle 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9d23c8dc33_0_0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6637fc024_0_52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C6.Card Game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a6637fc024_0_52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최재혁,박수현]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a6637fc024_0_52"/>
          <p:cNvSpPr txBox="1"/>
          <p:nvPr/>
        </p:nvSpPr>
        <p:spPr>
          <a:xfrm>
            <a:off x="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1. Problem definition</a:t>
            </a:r>
            <a:endParaRPr b="1" sz="13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  </a:t>
            </a:r>
            <a:r>
              <a:rPr lang="ko" sz="1200"/>
              <a:t>선택할 수 있는 최대 카드의 개수 구하기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/>
              <a:t>조건 1. 카드가 하나도 없으면 무조건 받을 수 있음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/>
              <a:t>조건 2. 오름차순으로 받을 수 있음.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/>
              <a:t>조건 3. 내림차순으로 받을 수 있음.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/>
              <a:t>조건 4. 오름 차순으로 받다가 내림 차순으로 바꿔서 받을 수 있음. 단, 내림 차순으로 바꾸면 다시 오름차순으로 받을 수 없음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000000"/>
                </a:solidFill>
              </a:rPr>
              <a:t>2. </a:t>
            </a:r>
            <a:r>
              <a:rPr b="1" lang="ko" sz="1300"/>
              <a:t>P</a:t>
            </a:r>
            <a:r>
              <a:rPr b="1" lang="ko" sz="1300">
                <a:solidFill>
                  <a:srgbClr val="000000"/>
                </a:solidFill>
              </a:rPr>
              <a:t>roblem solving</a:t>
            </a:r>
            <a:endParaRPr b="1" sz="1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  </a:t>
            </a:r>
            <a:r>
              <a:rPr lang="ko" sz="1300"/>
              <a:t>0.	모든 위치에서 만들 수 있는 오름차순, 내림차순의 길이를 구하여 그중에서 최대 값을 찾는다.</a:t>
            </a:r>
            <a:endParaRPr sz="1300"/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ko" sz="1300"/>
              <a:t>처음 카드를 오름차순 리스트에 넣는다.</a:t>
            </a:r>
            <a:endParaRPr sz="1300"/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ko" sz="1300"/>
              <a:t>i (i&gt;0) 번째 카드를 오름차순 리스트의 마지막 element와 비교하여 오름차순 리스트에서 최적의 위치를 찾는다.</a:t>
            </a: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</a:pPr>
            <a:r>
              <a:rPr lang="ko" sz="1300"/>
              <a:t>이때, i번째 카드가 마지막 element보다 크다면 오름차순 리스트 마지막에 추가한다.</a:t>
            </a: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</a:pPr>
            <a:r>
              <a:rPr lang="ko" sz="1300"/>
              <a:t>작거나 같다면, binary search로 최적의 위치를 찾는다.</a:t>
            </a: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</a:pPr>
            <a:r>
              <a:rPr lang="ko" sz="1300"/>
              <a:t>최적의 위치를 찾으면 그 위치의 값을 바꾸어주고, 현재까지 저장한 오름차순 리스트의 길이를 현재 카드까지 가질 수 있는 최대 카드의 개수를 저장하는 배열</a:t>
            </a:r>
            <a:r>
              <a:rPr lang="ko" sz="1300">
                <a:solidFill>
                  <a:schemeClr val="dk1"/>
                </a:solidFill>
              </a:rPr>
              <a:t>(score)</a:t>
            </a:r>
            <a:r>
              <a:rPr lang="ko" sz="1300"/>
              <a:t>에 i와 같은 위치에 저장합니다.</a:t>
            </a:r>
            <a:endParaRPr b="1" sz="1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4" name="Google Shape;174;ga6637fc024_0_52"/>
          <p:cNvSpPr txBox="1"/>
          <p:nvPr/>
        </p:nvSpPr>
        <p:spPr>
          <a:xfrm>
            <a:off x="457200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c.    n-1번째 카드부터 a, b 단계를 역순으로 진행한다.(내림차순 리스트 만들기)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d.    오름차순 score와 내림차순 score을 인덱스 별로 더한 값 중 최대값을 찾는다.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2 보충설명</a:t>
            </a:r>
            <a:endParaRPr b="1" sz="13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모든 카드의 위치에서 처음부터 계산한 오름차순, 현재 위치부터 끝까지의 내림차순을 모두 구했으니 조건2와 조건3을 알 수 있다. 또한 모든 카드의 위치에서 조건 4를 발동시킨다고 하면 오름차순, 내림차순을 더한 값으로 조건4의 최대 점수를 알 수 있다. 따라서 조건2,3,4시 모든 점수를 알 수 있기 때문에 최대 점수를 알 수 있다.</a:t>
            </a:r>
            <a:endParaRPr sz="13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3. Code review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300">
                <a:solidFill>
                  <a:schemeClr val="dk1"/>
                </a:solidFill>
              </a:rPr>
              <a:t>카드의 개수를 n이라고 가정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chemeClr val="dk1"/>
                </a:solidFill>
              </a:rPr>
              <a:t>   시간 복잡도 : binary search(log n) 을 모든 카드의 개수에 대해서 하니까 </a:t>
            </a:r>
            <a:r>
              <a:rPr b="1" lang="ko" sz="1300">
                <a:solidFill>
                  <a:srgbClr val="FF0000"/>
                </a:solidFill>
              </a:rPr>
              <a:t>O(nlogn)</a:t>
            </a:r>
            <a:endParaRPr b="1" sz="1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chemeClr val="dk1"/>
                </a:solidFill>
              </a:rPr>
              <a:t>   공간 복잡도 : 카드의 개수만큼의 배열을 5개 사용 </a:t>
            </a:r>
            <a:r>
              <a:rPr b="1" lang="ko" sz="1300">
                <a:solidFill>
                  <a:srgbClr val="FF0000"/>
                </a:solidFill>
              </a:rPr>
              <a:t>O(n)</a:t>
            </a:r>
            <a:endParaRPr b="1" sz="1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300">
                <a:solidFill>
                  <a:schemeClr val="dk1"/>
                </a:solidFill>
              </a:rPr>
              <a:t>4. Application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300">
                <a:solidFill>
                  <a:schemeClr val="dk1"/>
                </a:solidFill>
              </a:rPr>
              <a:t>던전에 난이도에 맞게 많은 몬스터중 일부를 약한 몬스터 부터 강한 몬스터 까지 입구부터 나열 하기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chemeClr val="dk1"/>
                </a:solidFill>
              </a:rPr>
              <a:t>등산시, 오르막길, 내리막길 계산하기.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6b1f8145a_0_0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P7. Underwater Cable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a6b1f8145a_0_0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a6b1f8145a_0_0"/>
          <p:cNvSpPr txBox="1"/>
          <p:nvPr/>
        </p:nvSpPr>
        <p:spPr>
          <a:xfrm>
            <a:off x="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1. Problem definition</a:t>
            </a:r>
            <a:endParaRPr b="1" sz="13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  </a:t>
            </a:r>
            <a:r>
              <a:rPr lang="ko" sz="1200"/>
              <a:t>주어진 배열을 순서대로 모두 더해서 하나의 숫자로 만드는데 드는 최소 비용을 구하는 문제. 단 배열을 더할때 인접한 요소들끼리 더할 수 있으며 2개씩만 더할 수 있다. 더 할때 비용은 요소들의 합이다.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000000"/>
                </a:solidFill>
              </a:rPr>
              <a:t>2. </a:t>
            </a:r>
            <a:r>
              <a:rPr b="1" lang="ko" sz="1300"/>
              <a:t>P</a:t>
            </a:r>
            <a:r>
              <a:rPr b="1" lang="ko" sz="1300">
                <a:solidFill>
                  <a:srgbClr val="000000"/>
                </a:solidFill>
              </a:rPr>
              <a:t>roblem solving</a:t>
            </a:r>
            <a:endParaRPr b="1" sz="1300">
              <a:solidFill>
                <a:srgbClr val="000000"/>
              </a:solidFill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sz="1300"/>
              <a:t>최소값 찾기</a:t>
            </a: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ko" sz="1300"/>
              <a:t>큰 값을 초반에 더해버리면 나중에 계속 더할때 큰 값을 여러번 더해야 한다. -&gt; 작은 값을 먼저 더하자.</a:t>
            </a: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ko" sz="1300"/>
              <a:t>2개의 인접 요소를 더한 값중 최소값을 찾아서 지우고 그 2개를 더한 값을 지운 위치에 삽입. 비용에 그 값을 더함.</a:t>
            </a:r>
            <a:endParaRPr sz="1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   1-1.    한계</a:t>
            </a:r>
            <a:endParaRPr sz="1300"/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ko" sz="1300"/>
              <a:t>이 예제 처럼 한 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순간의 최소 값이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최적 값이라고 할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수 없음.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-&gt; 더해지는 값이 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적게 먼저 2개씩 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다 더하고 1번시도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-&gt; 모든 case시도</a:t>
            </a:r>
            <a:endParaRPr sz="13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하면 -&gt; 시간</a:t>
            </a:r>
            <a:r>
              <a:rPr lang="ko" sz="1300">
                <a:solidFill>
                  <a:schemeClr val="dk1"/>
                </a:solidFill>
              </a:rPr>
              <a:t> ↑</a:t>
            </a:r>
            <a:endParaRPr sz="1300"/>
          </a:p>
        </p:txBody>
      </p:sp>
      <p:sp>
        <p:nvSpPr>
          <p:cNvPr id="182" name="Google Shape;182;ga6b1f8145a_0_0"/>
          <p:cNvSpPr txBox="1"/>
          <p:nvPr/>
        </p:nvSpPr>
        <p:spPr>
          <a:xfrm>
            <a:off x="457200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  2.	역산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eriod"/>
            </a:pPr>
            <a:r>
              <a:rPr lang="ko" sz="1300">
                <a:solidFill>
                  <a:schemeClr val="dk1"/>
                </a:solidFill>
              </a:rPr>
              <a:t>모두 다 더해져 있다고 생각하고 최적의 위치를 찾아서 계속 나눠 가면서 옆 사진처럼 더해서 값을 도출 해 보자.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eriod"/>
            </a:pPr>
            <a:r>
              <a:rPr lang="ko" sz="1300">
                <a:solidFill>
                  <a:schemeClr val="dk1"/>
                </a:solidFill>
              </a:rPr>
              <a:t>최적의 위치 도출 하지 못함.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  3.	각 요소가 몇 번씩 더해지는 찾기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eriod"/>
            </a:pPr>
            <a:r>
              <a:rPr lang="ko" sz="1300">
                <a:solidFill>
                  <a:schemeClr val="dk1"/>
                </a:solidFill>
              </a:rPr>
              <a:t>아래 </a:t>
            </a:r>
            <a:r>
              <a:rPr lang="ko" sz="1300">
                <a:solidFill>
                  <a:schemeClr val="dk1"/>
                </a:solidFill>
              </a:rPr>
              <a:t>사진</a:t>
            </a:r>
            <a:r>
              <a:rPr lang="ko" sz="1300">
                <a:solidFill>
                  <a:schemeClr val="dk1"/>
                </a:solidFill>
              </a:rPr>
              <a:t>과</a:t>
            </a:r>
            <a:r>
              <a:rPr lang="ko" sz="1300">
                <a:solidFill>
                  <a:schemeClr val="dk1"/>
                </a:solidFill>
              </a:rPr>
              <a:t> </a:t>
            </a:r>
            <a:r>
              <a:rPr lang="ko" sz="1300">
                <a:solidFill>
                  <a:schemeClr val="dk1"/>
                </a:solidFill>
              </a:rPr>
              <a:t>같이 </a:t>
            </a:r>
            <a:r>
              <a:rPr lang="ko" sz="1300">
                <a:solidFill>
                  <a:schemeClr val="dk1"/>
                </a:solidFill>
              </a:rPr>
              <a:t>최종 비용은 각 요소값들의 곱셈의 합으로 나타 낼 수 있음. 따라서 주어진 cable의 개수(N) 별로 나타 날 수 있는 경우의 수를 찾아 보자. (최소값 * 곱할 수 있는 최대 수) 가 작으면 작은 수에 큰 값을 곱하자.-&gt;N과 나타 날 수 있는 수의 연관성을 찾지 못함. 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eriod"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3. Code review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   시간 복잡도 :  최소값 찾기 = N , 배열의 길이가 1이 될 때까지 반복 = N*N    -&gt; O(N^2)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   공간 복잡도 :  입력 배열 안에서 삭제 및 삽입 =O(N)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FF0000"/>
              </a:solidFill>
            </a:endParaRPr>
          </a:p>
        </p:txBody>
      </p:sp>
      <p:pic>
        <p:nvPicPr>
          <p:cNvPr id="183" name="Google Shape;183;ga6b1f8145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1700" y="3386875"/>
            <a:ext cx="2250305" cy="1687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a6b1f8145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0875" y="3030975"/>
            <a:ext cx="4270951" cy="136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8ce31939f_0_0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P8.Bulldozers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a8ce31939f_0_0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a8ce31939f_0_0"/>
          <p:cNvSpPr txBox="1"/>
          <p:nvPr/>
        </p:nvSpPr>
        <p:spPr>
          <a:xfrm>
            <a:off x="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1. Problem definition</a:t>
            </a:r>
            <a:endParaRPr b="1" sz="13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  </a:t>
            </a:r>
            <a:r>
              <a:rPr lang="ko" sz="1200"/>
              <a:t>n개의 기한과 각 task의 시작 날짜 si가 주어진다. m개의 task를 각 task의 시작 날짜로 부터 d일안에 모두 해결 할 수 있는 최소 불도저의 개수. 단 한불도저는 하루에 한 task만 수행이 가능하다.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000000"/>
                </a:solidFill>
              </a:rPr>
              <a:t>2. </a:t>
            </a:r>
            <a:r>
              <a:rPr b="1" lang="ko" sz="1300"/>
              <a:t>P</a:t>
            </a:r>
            <a:r>
              <a:rPr b="1" lang="ko" sz="1300">
                <a:solidFill>
                  <a:srgbClr val="000000"/>
                </a:solidFill>
              </a:rPr>
              <a:t>roblem solving</a:t>
            </a:r>
            <a:endParaRPr b="1" sz="1300">
              <a:solidFill>
                <a:srgbClr val="000000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ko" sz="1200"/>
              <a:t>d는 최소 1일 이기 때문에 같은 시작일에 있는 task의 개수 중 최대값이 있으면 무조건 task들을 기한안에 해결 가능하다. -&gt; 최대값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sz="1200"/>
              <a:t>최소 불도저의 개수는 1개. 여기서 최대값과 최소값의 중간 값을 재귀적으로 추출해서 중간 개수의 불도저가 모든 task를 할 수 있는지 확인하고 불가능 하다면 최소값을 1증가시키고 가능하다면 최대값을 1감소 시킨다. -&gt; 이분 탐색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sz="1200"/>
              <a:t>기간 안에 모든 task를 할 수 있는지 판별하기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ko" sz="1200"/>
              <a:t>만약 밀린일이 없고</a:t>
            </a:r>
            <a:endParaRPr sz="1200"/>
          </a:p>
          <a:p>
            <a: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ko" sz="1200"/>
              <a:t>그날 새로 해야 할 일이 생겼으면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-&gt; 그 날 새로 할 일을 수행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-&gt; 만약 하루만에 일을 끝내지 못하면 밀린일에 일을 추가하고 그 일에 대한 dueday(si + d)를 설정, 밀린일이 있다는 알림 킴</a:t>
            </a:r>
            <a:r>
              <a:rPr lang="ko" sz="1200">
                <a:solidFill>
                  <a:srgbClr val="FF0000"/>
                </a:solidFill>
              </a:rPr>
              <a:t>(저장)</a:t>
            </a:r>
            <a:endParaRPr sz="1200">
              <a:solidFill>
                <a:srgbClr val="FF0000"/>
              </a:solidFill>
            </a:endParaRPr>
          </a:p>
          <a:p>
            <a: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ko" sz="1200"/>
              <a:t>그날 새로 해야 할 일이 없으면</a:t>
            </a:r>
            <a:endParaRPr sz="1200"/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-&gt; 패스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b.    밀린 일이 있고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romanLcPeriod"/>
            </a:pPr>
            <a:r>
              <a:rPr lang="ko" sz="1200">
                <a:solidFill>
                  <a:schemeClr val="dk1"/>
                </a:solidFill>
              </a:rPr>
              <a:t>그날 할 일이 없으면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-&gt; 밀린일 우선 해결, 만약 밀린일을 다 해결했으면 dueday를 지워줌, 다 해결하지 못했으면 dueday유지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92" name="Google Shape;192;ga8ce31939f_0_0"/>
          <p:cNvSpPr txBox="1"/>
          <p:nvPr/>
        </p:nvSpPr>
        <p:spPr>
          <a:xfrm>
            <a:off x="4526075" y="4343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ko" sz="1100">
                <a:solidFill>
                  <a:schemeClr val="dk1"/>
                </a:solidFill>
              </a:rPr>
              <a:t>그날 할 일이 있으면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-&gt; 역시 밀린일 우선 해결, 지금까지 밀린일을 다 해결했으면 dueday를 si+d로 재설정 해줌 &amp; 알람 킴</a:t>
            </a:r>
            <a:r>
              <a:rPr lang="ko" sz="1100">
                <a:solidFill>
                  <a:srgbClr val="FF0000"/>
                </a:solidFill>
              </a:rPr>
              <a:t>(저장)</a:t>
            </a:r>
            <a:r>
              <a:rPr lang="ko" sz="1100">
                <a:solidFill>
                  <a:schemeClr val="dk1"/>
                </a:solidFill>
              </a:rPr>
              <a:t>, 다 하고도 더 할 수 있으면 오늘할일까지 해결 , 마지막으로 오늘 할일 중 남은일을 밀린일에 추가</a:t>
            </a:r>
            <a:r>
              <a:rPr lang="ko" sz="1100">
                <a:solidFill>
                  <a:srgbClr val="FF0000"/>
                </a:solidFill>
              </a:rPr>
              <a:t>(저장)</a:t>
            </a:r>
            <a:r>
              <a:rPr lang="ko" sz="1100">
                <a:solidFill>
                  <a:schemeClr val="dk1"/>
                </a:solidFill>
              </a:rPr>
              <a:t> =&gt; 밀린일이 없으면 dueday 리셋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-&gt;  다 해결하지 못했으면 dueday유지 , 밀린일에 오늘 할 일 추가</a:t>
            </a:r>
            <a:r>
              <a:rPr lang="ko" sz="1100">
                <a:solidFill>
                  <a:srgbClr val="FF0000"/>
                </a:solidFill>
              </a:rPr>
              <a:t>(저장)</a:t>
            </a:r>
            <a:endParaRPr sz="11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          c.     문제점!!!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si번째 날에 밀린일을 다하면 dueday가 다음 task의 dueday로 넘어가야 하는데 밀린일이 1이라도 남아 있으면 dueday가 유지됨.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	</a:t>
            </a:r>
            <a:r>
              <a:rPr lang="ko" sz="1100">
                <a:solidFill>
                  <a:srgbClr val="FF0000"/>
                </a:solidFill>
              </a:rPr>
              <a:t>해결법 </a:t>
            </a:r>
            <a:r>
              <a:rPr lang="ko" sz="1100">
                <a:solidFill>
                  <a:schemeClr val="dk1"/>
                </a:solidFill>
              </a:rPr>
              <a:t>: dueday와 각각 날짜에 대한 밀린일을 저장해 가면서 하루마다 불도저가 할 수 있는 일을 밀린일에서 빼면서 각각 dueday의 밀린일을 다 하면 다음 dueday를 저장된 다음 dueday로 넘어 갈 수 있게 해줌. 만약 알람이 꺼지거나 밀린일이 없으면 불도저가 할 수 있는 일도 리셋. 저장해야 하는 case에 </a:t>
            </a:r>
            <a:r>
              <a:rPr lang="ko" sz="1100">
                <a:solidFill>
                  <a:srgbClr val="FF0000"/>
                </a:solidFill>
              </a:rPr>
              <a:t>(저장)</a:t>
            </a:r>
            <a:r>
              <a:rPr lang="ko" sz="1100">
                <a:solidFill>
                  <a:schemeClr val="dk1"/>
                </a:solidFill>
              </a:rPr>
              <a:t> 이라고 표시함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3. Code review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200">
                <a:solidFill>
                  <a:schemeClr val="dk1"/>
                </a:solidFill>
              </a:rPr>
              <a:t>시간 복잡도 : 이분 탐색 O(log n) , 현재 불도저의 개수로 모든 task를 할 수 있는지 판단 O(n) -&gt; </a:t>
            </a:r>
            <a:r>
              <a:rPr b="1" lang="ko" sz="1200">
                <a:solidFill>
                  <a:schemeClr val="dk1"/>
                </a:solidFill>
              </a:rPr>
              <a:t>O(nlog n)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   공간 복잡도 : m개의 task를 시작일 별로 저장하는 배열(n) + 밀린일, dueday가 발생할때 저장할 벡터(2n) -&gt;</a:t>
            </a:r>
            <a:r>
              <a:rPr b="1" lang="ko" sz="1200">
                <a:solidFill>
                  <a:schemeClr val="dk1"/>
                </a:solidFill>
              </a:rPr>
              <a:t>O(n)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300">
                <a:solidFill>
                  <a:schemeClr val="dk1"/>
                </a:solidFill>
              </a:rPr>
              <a:t>4. Application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200">
                <a:solidFill>
                  <a:schemeClr val="dk1"/>
                </a:solidFill>
              </a:rPr>
              <a:t>만약 각 불도저 별로 할 수 있는 업무량이 다르면?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-&gt; 역시 이분 탐색으로 해결 가능, 불도저의 개수를 주고 할 수 있는 최대 업무량도 계산 가능(업무량을 search)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41b3886b0_0_0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P9. Way Back Home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541b3886b0_0_0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541b3886b0_0_0"/>
          <p:cNvSpPr txBox="1"/>
          <p:nvPr/>
        </p:nvSpPr>
        <p:spPr>
          <a:xfrm>
            <a:off x="0" y="4917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1. Problem definition</a:t>
            </a:r>
            <a:endParaRPr b="1" sz="13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  </a:t>
            </a:r>
            <a:r>
              <a:rPr lang="ko" sz="1200"/>
              <a:t>n명의 사람이 수평선에서 걸어갈 때 각각 사람의 현재 위치와 속도가 주어지고 2명이상이 만나면 그룹을 만든다고 할 때, t 초 뒤 그룹의 총 개수를 구하는 문제. 범위는 사람수(1&lt;=n &lt;=100000), 초,현재 위치, 속도(1&lt;=t,pi,vi &lt;=10억)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000000"/>
                </a:solidFill>
              </a:rPr>
              <a:t>2. </a:t>
            </a:r>
            <a:r>
              <a:rPr b="1" lang="ko" sz="1300"/>
              <a:t>P</a:t>
            </a:r>
            <a:r>
              <a:rPr b="1" lang="ko" sz="1300">
                <a:solidFill>
                  <a:srgbClr val="000000"/>
                </a:solidFill>
              </a:rPr>
              <a:t>roblem solving</a:t>
            </a:r>
            <a:endParaRPr b="1" sz="1300">
              <a:solidFill>
                <a:srgbClr val="000000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ko" sz="1200"/>
              <a:t>접근 방식</a:t>
            </a:r>
            <a:endParaRPr b="1"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</a:t>
            </a:r>
            <a:r>
              <a:rPr b="1" lang="ko" sz="1200"/>
              <a:t>1-1 앞에서 부터 묶자</a:t>
            </a:r>
            <a:endParaRPr b="1"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 그룹을 만들지 않고 t초 이후 위치가 앞 사람 보다 앞에 있으면, 앞 사람과 만날 수 있음. 현재 위치와 속도로 각 사람 마다 식을 만듦( pi + vi*t) =&gt; 제일 뒤에 있는 사람부터 확인해서 앞 사람 보다 t초 후에 더 앞서 있는 경우에만 둘의 식을 합쳐서 다시 만들기(만났을때 위치 + 더 느린속도 * (t-만났을때 초)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   </a:t>
            </a:r>
            <a:r>
              <a:rPr b="1" lang="ko" sz="1200"/>
              <a:t>문제점</a:t>
            </a:r>
            <a:r>
              <a:rPr lang="ko" sz="1200"/>
              <a:t> :  앞에 있는 사람들 끼리 먼저 만나서 속도가 줄어서 원래 만나지 못하는 그룹끼리 만날 수 있는 case를 대처하지 못함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</a:t>
            </a:r>
            <a:r>
              <a:rPr b="1" lang="ko" sz="1200"/>
              <a:t>1-2</a:t>
            </a:r>
            <a:r>
              <a:rPr lang="ko" sz="1200"/>
              <a:t> </a:t>
            </a:r>
            <a:r>
              <a:rPr b="1" lang="ko" sz="1200"/>
              <a:t>가장 먼저 만나는 그룹끼리 묶자</a:t>
            </a:r>
            <a:endParaRPr b="1"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    t초 뒤 가장 서로 거리가 먼 곳이 가장 먼저 만나는 곳이다. (=속도 차이가 가장 많은곳) 따라서 만약 t초 뒤 뒷 사람이 앞사람을 따라 잡을 수 있다면, t초 뒤 각자 사람의 위치의 차이를 구해서 가장 위치 차가 큰곳(=먼저 만나는 사람들)에서 그룹을 만들고, 그룹을 만든 사람들의 t초뒤 위치를 지우고 , 그룹의 t초 뒤에 그룹의 위치만 다시 저장.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    </a:t>
            </a:r>
            <a:r>
              <a:rPr b="1" lang="ko" sz="1200"/>
              <a:t>문제점</a:t>
            </a:r>
            <a:r>
              <a:rPr lang="ko" sz="1200"/>
              <a:t> : 한번 할때 마다 n명의 위치 차이를 다시 봐야 하기 때문에 O(n^2) -&gt; time limit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    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00" name="Google Shape;200;g541b3886b0_0_0"/>
          <p:cNvSpPr txBox="1"/>
          <p:nvPr/>
        </p:nvSpPr>
        <p:spPr>
          <a:xfrm>
            <a:off x="4526075" y="434350"/>
            <a:ext cx="45720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       </a:t>
            </a:r>
            <a:r>
              <a:rPr b="1" lang="ko" sz="1200">
                <a:solidFill>
                  <a:schemeClr val="dk1"/>
                </a:solidFill>
              </a:rPr>
              <a:t>1-3</a:t>
            </a:r>
            <a:r>
              <a:rPr lang="ko" sz="1200">
                <a:solidFill>
                  <a:schemeClr val="dk1"/>
                </a:solidFill>
              </a:rPr>
              <a:t> </a:t>
            </a:r>
            <a:r>
              <a:rPr b="1" lang="ko" sz="1200">
                <a:solidFill>
                  <a:schemeClr val="dk1"/>
                </a:solidFill>
              </a:rPr>
              <a:t>가장 먼저 만나는 그룹끼리 묶되,  t초 뒤 위치의 차이를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저장 해 놓자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          1-2에서 말한대로 기존의 t초 뒤 그룹으로 합쳐지는 사람들의 위치를 지우고 , 그룹의 t 초 뒤 위치를 넣을 필요가 없음 =&gt;앞 사람이 더 느릴 때만 합쳐 질 수 있음 &amp; 합쳐지면 느린속도에 맞춤  == 그냥 앞사람의 t초 뒤 위치와 동일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</a:rPr>
              <a:t>  또한 매번 사람들의 위치 차이와 몇번째 사람인지 확인 하지 말고 t초 뒤 간격과 , 어떤 사람들이 그룹이 되는지 priority queue에 저장 해 놓고 그룹으로 합쳐지면 , 그룹으로 합쳐진 바로 뒤 사람과 그룹으로 합쳐진 그룹의 위치만 바뀌게 됨. 나머지의 위치 차이는 똑같음, 따라서 그룹이 합쳐지면 합쳐진 그룹과 그전 사람의 위치 차이(dis), 몇번째 사람인지(id)만 다시 priority queue에 넣어주면 됨 -&gt; t초 뒤 위치 차이가 제일 큰 값(=이후 제일먼저 만나는 그룹)을 합쳐주면서 합쳐지는 초가 t보다 커지거나 , queue가 빌때까지 반복해 주면 됨. 마지막으로 t초 뒤 같은 위치에 있는 사람을 그룹으로 묶어서 그룹의 개수를 출력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3. Code review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200">
                <a:solidFill>
                  <a:schemeClr val="dk1"/>
                </a:solidFill>
              </a:rPr>
              <a:t>시간복잡도 : </a:t>
            </a:r>
            <a:r>
              <a:rPr b="1" lang="ko" sz="1200">
                <a:solidFill>
                  <a:schemeClr val="dk1"/>
                </a:solidFill>
              </a:rPr>
              <a:t>O(nlogn)  : </a:t>
            </a:r>
            <a:r>
              <a:rPr lang="ko" sz="1200">
                <a:solidFill>
                  <a:schemeClr val="dk1"/>
                </a:solidFill>
              </a:rPr>
              <a:t>t초뒤 사람간의 위치 차이 정렬 ( (n-1) log(n-1) +priority queue에 최대 n-1번 push(O(nlogn)  + 중복 숫자 빼고 count(n)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    공간복잡도 : </a:t>
            </a:r>
            <a:r>
              <a:rPr b="1" lang="ko" sz="1200">
                <a:solidFill>
                  <a:schemeClr val="dk1"/>
                </a:solidFill>
              </a:rPr>
              <a:t>O(n) : </a:t>
            </a:r>
            <a:r>
              <a:rPr lang="ko" sz="1200">
                <a:solidFill>
                  <a:schemeClr val="dk1"/>
                </a:solidFill>
              </a:rPr>
              <a:t>각 사람의 초기 위치와 속도를 저장(2n) + t초 뒤 사람들간의 간격(n-1) + priority queue(O(n))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300">
                <a:solidFill>
                  <a:schemeClr val="dk1"/>
                </a:solidFill>
              </a:rPr>
              <a:t>4. Discussion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300">
                <a:solidFill>
                  <a:schemeClr val="dk1"/>
                </a:solidFill>
              </a:rPr>
              <a:t>   </a:t>
            </a:r>
            <a:r>
              <a:rPr lang="ko" sz="1300">
                <a:solidFill>
                  <a:schemeClr val="dk1"/>
                </a:solidFill>
              </a:rPr>
              <a:t>1-3 처럼 각각 위치를 계속 업데이트 한다면 t초 뒤 위치도 알 수 있음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d03865202_0_0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P10. Tumor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ad03865202_0_0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ad03865202_0_0"/>
          <p:cNvSpPr txBox="1"/>
          <p:nvPr/>
        </p:nvSpPr>
        <p:spPr>
          <a:xfrm>
            <a:off x="0" y="491750"/>
            <a:ext cx="88977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1. Problem definition</a:t>
            </a:r>
            <a:endParaRPr b="1" sz="12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</a:t>
            </a:r>
            <a:r>
              <a:rPr lang="ko" sz="1100"/>
              <a:t>N개의 number tumor cells와 K개의 developed blood vessels이 있고 , 각 tumor cell은 개별의 무게를 가지고 있다. 이때 tumor cluster 의 최대 무게를 구하는 문제. Cluster은 모든 Tumor cell들이 서로 서로 blood vessel로 연결 되어 있는 상태를 말한다 (complete graph)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0000"/>
                </a:solidFill>
              </a:rPr>
              <a:t>2. </a:t>
            </a:r>
            <a:r>
              <a:rPr b="1" lang="ko" sz="1200"/>
              <a:t>P</a:t>
            </a:r>
            <a:r>
              <a:rPr b="1" lang="ko" sz="1200">
                <a:solidFill>
                  <a:srgbClr val="000000"/>
                </a:solidFill>
              </a:rPr>
              <a:t>roblem solving</a:t>
            </a:r>
            <a:endParaRPr b="1" sz="1200">
              <a:solidFill>
                <a:srgbClr val="000000"/>
              </a:solidFill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ko" sz="1100"/>
              <a:t>접근 방식</a:t>
            </a:r>
            <a:endParaRPr b="1" sz="1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첫번째 Tumor부터 시작해서 순서대로 다음 Tumor을 더해서 Cluster을 형성 할 수 있는지 판단한다. Cluster을 형성 할 수 있으면 다음 Tumor을 더하고 없으면 Cluster 그룹에서 제거한다.</a:t>
            </a:r>
            <a:endParaRPr b="1"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ko" sz="1100"/>
              <a:t>입력받은 각 Tumor의 무게와 각 Tumor별로 blood vessel의 개수, 연결 상태를 저장한다. (Tumor의 번호 = 입력받은 순서)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ko" sz="1100"/>
              <a:t>하나의 Tumor은 그 자체로 Cluster가 될 수 있기 때문에 1번 tumor을 cluster group에 추가한다.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ko" sz="1100"/>
              <a:t>다음 Tumor를 순서대로 cluster group에 하나씩 추가하고 cluster을 이루는지 판단한다. 판단은 cluster group에 들어있는 모든 Tumor들이 서로 서로 blood vessel이 있는 지 확인하고, 만약 하나라도 blood vessel이 없으면 마지막으로 group에 들어온 tumor을 제거 해 준다. 만약 cluster를 형성한다면 group에 하나씩 추가시키면서 weight 값을 더해준다.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ko" sz="1100"/>
              <a:t>c의 과정을 반복한다.반복할 때마다 weight의 최대값을 업데이트 해준다. 처음으로 모든 tumor를 확인 했다면, 1번 tumor를 포함하는 모든 cluster를 확인한 것이다. group을 비우고1번 tumor을 제외하고 2번 tumor을 group에 넣어주고 c의 과정을 반복해준다.</a:t>
            </a:r>
            <a:endParaRPr sz="11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3. Code review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ko" sz="1200">
                <a:solidFill>
                  <a:schemeClr val="dk1"/>
                </a:solidFill>
              </a:rPr>
              <a:t>Time Complexity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romanLcPeriod"/>
            </a:pPr>
            <a:r>
              <a:rPr lang="ko" sz="1200">
                <a:solidFill>
                  <a:schemeClr val="dk1"/>
                </a:solidFill>
              </a:rPr>
              <a:t>모든 tumor에 대해 group을 확인(O(N)) ,group에 새로운 tumor가 추가 될 수 있으면 다음 tumor을 확인 (O(N))  =  O(N^2)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romanLcPeriod"/>
            </a:pPr>
            <a:r>
              <a:rPr lang="ko" sz="1200">
                <a:solidFill>
                  <a:schemeClr val="dk1"/>
                </a:solidFill>
              </a:rPr>
              <a:t>group을 확인 할 때 모든 tumor가 서로 blood vessel 로 연결되었는지 확인(O(K))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i * ii = </a:t>
            </a:r>
            <a:r>
              <a:rPr b="1" lang="ko" sz="1200">
                <a:solidFill>
                  <a:schemeClr val="dk1"/>
                </a:solidFill>
              </a:rPr>
              <a:t>O(N^2*K)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ko" sz="1200">
                <a:solidFill>
                  <a:schemeClr val="dk1"/>
                </a:solidFill>
              </a:rPr>
              <a:t>Space Complexity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romanLcPeriod"/>
            </a:pPr>
            <a:r>
              <a:rPr lang="ko" sz="1200">
                <a:solidFill>
                  <a:schemeClr val="dk1"/>
                </a:solidFill>
              </a:rPr>
              <a:t>tumor 무게, 연결된 blood vessel 개수(O(N)) , tumor들의 연결 상태 저장 </a:t>
            </a:r>
            <a:r>
              <a:rPr b="1" lang="ko" sz="1200">
                <a:solidFill>
                  <a:schemeClr val="dk1"/>
                </a:solidFill>
              </a:rPr>
              <a:t>(O(N^2)</a:t>
            </a:r>
            <a:r>
              <a:rPr lang="ko" sz="1200">
                <a:solidFill>
                  <a:schemeClr val="dk1"/>
                </a:solidFill>
              </a:rPr>
              <a:t>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77c012e29_0_62"/>
          <p:cNvSpPr txBox="1"/>
          <p:nvPr/>
        </p:nvSpPr>
        <p:spPr>
          <a:xfrm>
            <a:off x="7297475" y="76650"/>
            <a:ext cx="1743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>
                <a:solidFill>
                  <a:srgbClr val="999999"/>
                </a:solidFill>
              </a:rPr>
              <a:t>21500749 최재혁 </a:t>
            </a:r>
            <a:endParaRPr sz="1200">
              <a:solidFill>
                <a:srgbClr val="999999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2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21500359 송수근</a:t>
            </a:r>
            <a:endParaRPr b="0" i="0" sz="12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a77c012e29_0_62"/>
          <p:cNvSpPr txBox="1"/>
          <p:nvPr/>
        </p:nvSpPr>
        <p:spPr>
          <a:xfrm>
            <a:off x="0" y="448500"/>
            <a:ext cx="4446300" cy="46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1.문제 분석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N개 빌딩과 그 중심 좌표 x</a:t>
            </a:r>
            <a:r>
              <a:rPr baseline="-25000" lang="ko" sz="1200">
                <a:latin typeface="Cambria Math"/>
                <a:ea typeface="Cambria Math"/>
                <a:cs typeface="Cambria Math"/>
                <a:sym typeface="Cambria Math"/>
              </a:rPr>
              <a:t>i</a:t>
            </a: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,y</a:t>
            </a:r>
            <a:r>
              <a:rPr baseline="-25000" lang="ko" sz="1200">
                <a:latin typeface="Cambria Math"/>
                <a:ea typeface="Cambria Math"/>
                <a:cs typeface="Cambria Math"/>
                <a:sym typeface="Cambria Math"/>
              </a:rPr>
              <a:t>i</a:t>
            </a: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가 주어진다. (1≤N</a:t>
            </a:r>
            <a:r>
              <a:rPr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≤50000,1≤x</a:t>
            </a:r>
            <a:r>
              <a:rPr baseline="-25000"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i</a:t>
            </a:r>
            <a:r>
              <a:rPr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≤50000,1≤y</a:t>
            </a:r>
            <a:r>
              <a:rPr baseline="-25000"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i</a:t>
            </a:r>
            <a:r>
              <a:rPr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≤50000</a:t>
            </a: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)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각 빌딩에 2개의 브랜드 중 하나를 입점시킬 때, 중심 거리가 5마일 이내의 건물들은 서로 다른 브랜드를 입점해야 한다.  모든 건물에 브랜드를 입점시켰을 때, 한 브랜드 수의 최솟값을 구하여라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2. 문제 해결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x좌표에 대하여 input을 정렬 해준다.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다른 건물과 x 좌표가 5 초과이면 y좌표에 관계 없이 거리가 5 초과이다. 따라서 x좌표에 대해서 +- 5 까지만 확인한다.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roman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+- 5 거리인 건물들의 위치를 빨리 찾기 위해서 binarysearch 구조를 사용 하여 탐색.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0번째 건물부터 시작해서 n번째 건물까지 다른 건물이 +- 5 거리 안에 있다면, 같은 그룹으로 묶어 준다.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i번째 건물과 같은 그룹으로 묶였다는 것은 i번째 건물에 지은 프랜차이즈는 같은 그룹내에서 지을 수 없다는 뜻임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따라서 최대로 그룹의 개수가 큰 건물부터 제외 시켜서 각 그룹 내에 겹치는 건물이 없을때까지 반복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214" name="Google Shape;214;ga77c012e29_0_62"/>
          <p:cNvSpPr txBox="1"/>
          <p:nvPr/>
        </p:nvSpPr>
        <p:spPr>
          <a:xfrm>
            <a:off x="0" y="0"/>
            <a:ext cx="73758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="0" i="0" lang="ko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ko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ko" sz="2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Chinese or Pizza</a:t>
            </a:r>
            <a:endParaRPr b="0" i="0" sz="25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a77c012e29_0_62"/>
          <p:cNvSpPr txBox="1"/>
          <p:nvPr/>
        </p:nvSpPr>
        <p:spPr>
          <a:xfrm>
            <a:off x="4446325" y="448500"/>
            <a:ext cx="4697700" cy="46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f.         제외시키다보면 그룹의 개수 정렬 위치가 바뀔 수 있으므로, 우선순위 큐에 마이너스 시킨 값을 넣어줌. 저장시 건물의 id에 바뀌었다는 표시를 해 주어서 예전값은 그냥 pop()</a:t>
            </a:r>
            <a:endParaRPr sz="120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e.	남아있는 건물의 수가 최대로 같은 프랜차이즈를 지을 수    있는 건물의 수 이므로 N-남아있는 건물수 = 한브랜드의 최소 프랜차이즈 건설 수.</a:t>
            </a:r>
            <a:endParaRPr sz="120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3. 코드 분석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Time Complexity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rPr>
              <a:t>O(N^2logN)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N개의 빌딩에 대해 , +- 5위치의 안에 있는 빌딩을 찾아서 그 빌딩에 한에 거리 계산 = </a:t>
            </a: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O(N^2logN)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N개의 빌딩의 그룹수를 priority queue에 넣기(정렬)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=</a:t>
            </a: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O(NlogN)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mbria Math"/>
              <a:buAutoNum type="alphaLcPeriod"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Space Complexity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O(N)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N개의 빌딩의 위치 저장 = </a:t>
            </a: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O(N)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각각 빌딩에 대하여 +-5 내에 있는 빌딩 저장 = </a:t>
            </a: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O(N)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200">
                <a:latin typeface="Cambria Math"/>
                <a:ea typeface="Cambria Math"/>
                <a:cs typeface="Cambria Math"/>
                <a:sym typeface="Cambria Math"/>
              </a:rPr>
              <a:t>4. Discussion</a:t>
            </a:r>
            <a:endParaRPr b="1" sz="1200"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latin typeface="Cambria Math"/>
                <a:ea typeface="Cambria Math"/>
                <a:cs typeface="Cambria Math"/>
                <a:sym typeface="Cambria Math"/>
              </a:rPr>
              <a:t>	TLE. Time complexity를 줄이려고 여러 구조와 알고리즘을 (set, binary search, upper_bound, lower_bound,priority queue)를 사용했지만, 줄일 수 없었음.</a:t>
            </a:r>
            <a:endParaRPr sz="1200">
              <a:latin typeface="Cambria Math"/>
              <a:ea typeface="Cambria Math"/>
              <a:cs typeface="Cambria Math"/>
              <a:sym typeface="Cambria Math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77c012e29_0_0"/>
          <p:cNvSpPr txBox="1"/>
          <p:nvPr/>
        </p:nvSpPr>
        <p:spPr>
          <a:xfrm>
            <a:off x="0" y="0"/>
            <a:ext cx="7594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P11. Shiritori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a77c012e29_0_0"/>
          <p:cNvSpPr txBox="1"/>
          <p:nvPr/>
        </p:nvSpPr>
        <p:spPr>
          <a:xfrm>
            <a:off x="6624550" y="82500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a77c012e29_0_0"/>
          <p:cNvSpPr txBox="1"/>
          <p:nvPr/>
        </p:nvSpPr>
        <p:spPr>
          <a:xfrm>
            <a:off x="0" y="491750"/>
            <a:ext cx="8897700" cy="4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1. Problem definition</a:t>
            </a:r>
            <a:endParaRPr b="1" sz="1200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  </a:t>
            </a:r>
            <a:r>
              <a:rPr lang="ko" sz="1100"/>
              <a:t>N(3&lt;=N&lt;=1000)개의 단어를 받아서 끝말잇기를 만들어라. 각 단어의 길이는 20을 넘지 않는다. 단, 모든 단어를 사용해야 하고, 최대한 사전순서대로 이어 붙혀라. 불가능 하다면 0을 출력.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0000"/>
                </a:solidFill>
              </a:rPr>
              <a:t>2. </a:t>
            </a:r>
            <a:r>
              <a:rPr b="1" lang="ko" sz="1200"/>
              <a:t>P</a:t>
            </a:r>
            <a:r>
              <a:rPr b="1" lang="ko" sz="1200">
                <a:solidFill>
                  <a:srgbClr val="000000"/>
                </a:solidFill>
              </a:rPr>
              <a:t>roblem solving</a:t>
            </a:r>
            <a:endParaRPr b="1" sz="1200">
              <a:solidFill>
                <a:srgbClr val="000000"/>
              </a:solidFill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ko" sz="1100"/>
              <a:t>접근 방식 </a:t>
            </a:r>
            <a:endParaRPr b="1"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b="1" lang="ko" sz="1100"/>
              <a:t>사전순으로 정렬한 뒤 , 사전순으로 빠른 단어부터 시작 할 수 있는지 확인(TLE)</a:t>
            </a:r>
            <a:endParaRPr b="1"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사전순으로 문자열을 정렬한다.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최대한 사전순서대로 이어붙혀야 하므로 가장 사전 순이 빠른 값들이 먼저 들어 갈 수 있는지 판단.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가장 사전순이 빠른 글자부터 이어 붙이기가 가능하다고 가정하고, 나머지 글자들을 정렬된 순서대로 탐색하면서 이어붙힐 수 있는 단어가 있으면 이어 붙히고, 그 단어의 끝 문자를 탐색 문자로 설정후 다시 처음부터 탐색.  불가능하다면 ii번으로 돌아감.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특정 번째 단어에 대해 </a:t>
            </a:r>
            <a:r>
              <a:rPr lang="ko" sz="1100">
                <a:solidFill>
                  <a:schemeClr val="dk1"/>
                </a:solidFill>
              </a:rPr>
              <a:t>iii번을 성공적으로 수행 하였다면, 단어들을 출력. N단어에 대해서 ii번에서 더 이상 판단 할 경우의 수가 없으면 0을 출력. </a:t>
            </a:r>
            <a:r>
              <a:rPr lang="ko" sz="1100"/>
              <a:t> 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b="1" lang="ko" sz="1100"/>
              <a:t>사전순으로 정렬한 뒤 , 붙일 수 있는 단어는 </a:t>
            </a:r>
            <a:r>
              <a:rPr b="1" lang="ko" sz="1100"/>
              <a:t>붙여서</a:t>
            </a:r>
            <a:r>
              <a:rPr b="1" lang="ko" sz="1100"/>
              <a:t> 저장. (W-A)</a:t>
            </a:r>
            <a:endParaRPr b="1"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사전순으로 정렬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가장 사전순이 빠른 문자열부터 탐색을 시작. 탐색중 만약 하나라도 붙일 수 있으면 , 두 문자열을 합침. 합쳐진 문자열 중 하나는 삭제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ii를 반복. 반복중 모든 문자열을 합쳐 문자열의 개수가 1개가 되면 단어들을 출력</a:t>
            </a:r>
            <a:endParaRPr sz="1100"/>
          </a:p>
          <a:p>
            <a: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ko" sz="1100"/>
              <a:t>ii에서 더 이상 판단할 문자열이 없을때 0을 출력.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3. Code review</a:t>
            </a:r>
            <a:endParaRPr b="1" sz="12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sz="1100">
                <a:solidFill>
                  <a:schemeClr val="dk1"/>
                </a:solidFill>
              </a:rPr>
              <a:t>Time Complexity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	a번 : N개의 문자열을 출발점을 잡고(N), 나머지 N개의 문자열을 판단(N). 판단시 찾을 경우 처음으로 돌아감(N) = </a:t>
            </a:r>
            <a:r>
              <a:rPr b="1" lang="ko" sz="1100">
                <a:solidFill>
                  <a:schemeClr val="dk1"/>
                </a:solidFill>
              </a:rPr>
              <a:t>O(N^3)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dk1"/>
                </a:solidFill>
              </a:rPr>
              <a:t>	</a:t>
            </a:r>
            <a:r>
              <a:rPr lang="ko" sz="1100">
                <a:solidFill>
                  <a:schemeClr val="dk1"/>
                </a:solidFill>
              </a:rPr>
              <a:t>b번 : 사전순으로 맨 처음단어와 맨 마지막 단어가 서로 이어질 수 있을때 a번과 상동  = </a:t>
            </a:r>
            <a:r>
              <a:rPr b="1" lang="ko" sz="1100">
                <a:solidFill>
                  <a:schemeClr val="dk1"/>
                </a:solidFill>
              </a:rPr>
              <a:t>O(N^3)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sz="1100">
                <a:solidFill>
                  <a:schemeClr val="dk1"/>
                </a:solidFill>
              </a:rPr>
              <a:t>Space Complexity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ko" sz="1100">
                <a:solidFill>
                  <a:schemeClr val="dk1"/>
                </a:solidFill>
              </a:rPr>
              <a:t>N개의 단어를 저장해줄 배열 = </a:t>
            </a:r>
            <a:r>
              <a:rPr b="1" lang="ko" sz="1100">
                <a:solidFill>
                  <a:schemeClr val="dk1"/>
                </a:solidFill>
              </a:rPr>
              <a:t>O(N)</a:t>
            </a:r>
            <a:r>
              <a:rPr lang="ko" sz="1100">
                <a:solidFill>
                  <a:schemeClr val="dk1"/>
                </a:solidFill>
              </a:rPr>
              <a:t>(단어의길이가 20을 넘지않기 때문에)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695411f7d_0_0"/>
          <p:cNvSpPr txBox="1"/>
          <p:nvPr/>
        </p:nvSpPr>
        <p:spPr>
          <a:xfrm>
            <a:off x="105750" y="101150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ko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Task Force</a:t>
            </a:r>
            <a:endParaRPr sz="2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9695411f7d_0_0"/>
          <p:cNvSpPr txBox="1"/>
          <p:nvPr/>
        </p:nvSpPr>
        <p:spPr>
          <a:xfrm>
            <a:off x="5949100" y="228950"/>
            <a:ext cx="28833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>
                <a:solidFill>
                  <a:srgbClr val="999999"/>
                </a:solidFill>
              </a:rPr>
              <a:t>team 111  최재혁 신희주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9695411f7d_0_0"/>
          <p:cNvSpPr txBox="1"/>
          <p:nvPr/>
        </p:nvSpPr>
        <p:spPr>
          <a:xfrm>
            <a:off x="311700" y="966725"/>
            <a:ext cx="8520600" cy="3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C1. Task Force문제는 n개의 marine와 f개의 relationships가 있는 team에서 모든 marine이 k개 이상의 relationship을 가지고 있는 sub-team의 최대 marine의 수를 찾는 문제이다.</a:t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해결책 방법은 n개의 1차원 배열을 만들어서, n번째 marine이 가진 relationship의 개수를 저장. 2차원배열에 relationship의 유무를 1과 0으로 저장. 이후 k 미만 relationship의 개수를 가진 marine의 relation은 삭제 처리함. 즉, 해당 marine과 related된 marine의 relation을 1차원 배열에서 1씩 감소시킴. 2차원 배열에서도 서로 연결점을 1-&gt;0으로 수정. 위 과정을 k미만의 relationship이 1차원 배열에 없을 때 까지 반복한다.</a:t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코드의 내용은 2중 for문을 사용해 ID1부터 n까지 relationship을 저장한 2차원 배열을 확인 후 k보다 relationship이 적으면 ID번째 1차원 배열의 index value를 -1. 뒤 ID를 지울때 iterator가 이미 지난 ID의 relationship이 k보다 작아질 수 있기 때문에 그 부분은 재귀함수를 통해 해결. 시간적으로 처음 2차원 배열을 생성하는 부분에서 2f,2중 for문 안에 연관되지 않은 변수로 1중 for문의 재귀 함수가 하나더 돌아가기 때문에, n^2 +a(재귀문이 돌아가는 횟수)n+2f의 복잡도를 가진다.(=O(n^2+an+2f) = O(n^2))</a:t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공간적으로 relationship을 저장하는 (n+1)X(n+1)의 int 2차배열 변수 및 전체 relationship의 개수를 저장하는 1차원 배열, input을 저장하는 배열, int 변수등을 사용했다. (=O(n^2)) 하지만 굳이 relationship을 표현하는 extra 2차원 배열을 만들지 않고, input을 2차원 배열로 만들면, input을 저장하는 배열의 space를 아낄 수 있을 것이다.</a:t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위 문제에서 relationship을 1로 잡으면, biggest connected graph를 찾을 수 있다. 이를 응용한 문제는 biggest connected graph안의 도시중 임의의 A에서 B로 갈 수 있는 길의 존재여부를 파악하는 문제가 있다</a:t>
            </a:r>
            <a:r>
              <a:rPr lang="ko">
                <a:solidFill>
                  <a:srgbClr val="595959"/>
                </a:solidFill>
              </a:rPr>
              <a:t>.</a:t>
            </a:r>
            <a:endParaRPr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349bcccb8_0_0"/>
          <p:cNvSpPr txBox="1"/>
          <p:nvPr>
            <p:ph idx="1" type="body"/>
          </p:nvPr>
        </p:nvSpPr>
        <p:spPr>
          <a:xfrm>
            <a:off x="311700" y="768425"/>
            <a:ext cx="8520600" cy="42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P2의문제는 n(&lt;=</a:t>
            </a:r>
            <a:r>
              <a:rPr lang="ko" sz="1400"/>
              <a:t>10,000,000</a:t>
            </a:r>
            <a:r>
              <a:rPr lang="ko" sz="1400"/>
              <a:t>)개의 빌딩이 있는 x (&lt;10,000,000,000)만큼의 길이의 도로에 k(&lt;=2,000,000)*2 만큼 거리안에 최대 인원이 들어가게 하는 문제이다. 각 빌딩의 거주자는 g(&lt;=10000)로 표현한다.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해결방법은 입력시 제일 멀리 있는 mostfar을 받고 제일 0에 가까운 mostS를 받은 후 mostfar+1 만큼의 count배열을 만든다. 그 이후 각 빌딩의 위치에서 +- k만큼의 count 배열의 index에 각 빌딩의 g를 + 해준다. +를 해줄때 maxN보다 count배열의 값이 크면 maxN을 업데이트 해준다. 나는 구현하지 못했지만, 각 건물에서 걸어갈 수 있으면 edge를 만들고 DFS로 해결 할 수 있을 것 같다.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/>
              <a:t>(이미 확인 할 필요가 없는 부분은 확인 하지 않고 넘어감으로 TLE 해결)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코드는 input을 받는 1중 for문과 count배열을 채워 넣는 2중 for문으로 이루어져있다. 건물의 위치 - 걸어갈 수 있는 거리를 start에 저장하고, + 걸어갈 수 있는 거리는 end에 저장한 뒤 start부터 end까지 for문을 사용해 count 배열을 채운다. 채우고 나서 최대값을 maxN에 저장한뒤 프린드 해주는 프로그램이다.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시간적으로는 빌딩의 개수 * (걸어갈 수 있는 거리 *2) 로 나와서 O(2nk)로 나오는데 n과k의 수가 커서 계속 timelimit이 난다. 공간적으로는 count배열의 길이가 최대 x이기 때문에 O(x)가 될 것이다.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위 문제를 k*2보다 거리가 건물끼리 edge로 연결해서 푼다면 maximun dense graph를 구하는 문제로도 이해 할 수 있을 것 같다.</a:t>
            </a:r>
            <a:endParaRPr sz="1400"/>
          </a:p>
        </p:txBody>
      </p:sp>
      <p:sp>
        <p:nvSpPr>
          <p:cNvPr id="114" name="Google Shape;114;g5349bcccb8_0_0"/>
          <p:cNvSpPr txBox="1"/>
          <p:nvPr/>
        </p:nvSpPr>
        <p:spPr>
          <a:xfrm>
            <a:off x="105750" y="101150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latin typeface="Calibri"/>
                <a:ea typeface="Calibri"/>
                <a:cs typeface="Calibri"/>
                <a:sym typeface="Calibri"/>
              </a:rPr>
              <a:t>P2</a:t>
            </a:r>
            <a:r>
              <a:rPr b="1" lang="ko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b="1" lang="ko" sz="2500">
                <a:latin typeface="Calibri"/>
                <a:ea typeface="Calibri"/>
                <a:cs typeface="Calibri"/>
                <a:sym typeface="Calibri"/>
              </a:rPr>
              <a:t>Hospital Construction</a:t>
            </a:r>
            <a:endParaRPr b="1" sz="2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5349bcccb8_0_0"/>
          <p:cNvSpPr txBox="1"/>
          <p:nvPr/>
        </p:nvSpPr>
        <p:spPr>
          <a:xfrm>
            <a:off x="7151325" y="228950"/>
            <a:ext cx="1681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21500749최재혁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6" name="Google Shape;116;g5349bcccb8_0_0"/>
          <p:cNvCxnSpPr/>
          <p:nvPr/>
        </p:nvCxnSpPr>
        <p:spPr>
          <a:xfrm flipH="1" rot="10800000">
            <a:off x="6142350" y="2433850"/>
            <a:ext cx="2124000" cy="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g5349bcccb8_0_0"/>
          <p:cNvCxnSpPr/>
          <p:nvPr/>
        </p:nvCxnSpPr>
        <p:spPr>
          <a:xfrm flipH="1" rot="10800000">
            <a:off x="505175" y="2698125"/>
            <a:ext cx="57177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7f9192b09_0_0"/>
          <p:cNvSpPr txBox="1"/>
          <p:nvPr/>
        </p:nvSpPr>
        <p:spPr>
          <a:xfrm>
            <a:off x="311700" y="165050"/>
            <a:ext cx="53772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</a:rPr>
              <a:t>C2. Ski Trail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97f9192b09_0_0"/>
          <p:cNvSpPr txBox="1"/>
          <p:nvPr/>
        </p:nvSpPr>
        <p:spPr>
          <a:xfrm>
            <a:off x="6382900" y="228950"/>
            <a:ext cx="24495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>
                <a:solidFill>
                  <a:srgbClr val="999999"/>
                </a:solidFill>
              </a:rPr>
              <a:t>Team 212 윤다은, 최재혁</a:t>
            </a:r>
            <a:endParaRPr>
              <a:solidFill>
                <a:srgbClr val="999999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24" name="Google Shape;124;g97f9192b09_0_0"/>
          <p:cNvSpPr txBox="1"/>
          <p:nvPr/>
        </p:nvSpPr>
        <p:spPr>
          <a:xfrm>
            <a:off x="311700" y="768425"/>
            <a:ext cx="8520600" cy="42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</a:pPr>
            <a:r>
              <a:rPr lang="ko" sz="1200">
                <a:solidFill>
                  <a:srgbClr val="434343"/>
                </a:solidFill>
              </a:rPr>
              <a:t>문제 이해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</a:t>
            </a:r>
            <a:r>
              <a:rPr lang="ko" sz="1200">
                <a:solidFill>
                  <a:srgbClr val="434343"/>
                </a:solidFill>
              </a:rPr>
              <a:t>Ski Trail 문제는 입력으로 n과 n*n행렬을 받아서 인접한 원소간 경로의 대각선 방향을 제외하고 최대 차를 구하는 문제이다. 단, 경로는 오름차순이나 내림차순이어야 한다. </a:t>
            </a:r>
            <a:br>
              <a:rPr lang="ko" sz="1200">
                <a:solidFill>
                  <a:srgbClr val="434343"/>
                </a:solidFill>
              </a:rPr>
            </a:br>
            <a:r>
              <a:rPr lang="ko" sz="1200">
                <a:solidFill>
                  <a:srgbClr val="434343"/>
                </a:solidFill>
              </a:rPr>
              <a:t>  2. 문제 해결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입력을 2차원 배열에 저장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(0,0) 부터 (n-1,n-1) 까지 출발지로 설정한 후 주변 탐색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주변 탐색시 자기보다 낮은 위치가 있으면 상우하좌 순서로 재귀적으로 탐색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출발지가 바뀌면 visit ID를 증가시켜서 다시 모든 인덱스를 탐색 할 수 있게 함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 각 인덱스 위치에 지금까지 찾은 최대값을 저장 -&gt; 마지막에 최대값 추출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3. 코드 분석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 시간적으로는 n번 반복하는 이중 for문안에 최대 n^2번 돌 수 있는 재귀함수를 넣었고 뒤에 n번 반복하는 2중 for문을 사용해서 최대값을 추출한다. 결론적으로 n^4+n^2으로 O(n^4)이다. 공간적으로는 길이가 n인 2차원 배열을 3개 사용하기 때문에 3n^2, O(n^2)이다. </a:t>
            </a:r>
            <a:br>
              <a:rPr lang="ko" sz="1200">
                <a:solidFill>
                  <a:srgbClr val="434343"/>
                </a:solidFill>
              </a:rPr>
            </a:br>
            <a:r>
              <a:rPr lang="ko" sz="1200">
                <a:solidFill>
                  <a:srgbClr val="434343"/>
                </a:solidFill>
              </a:rPr>
              <a:t>  한계점 : 거의 모든 가능한 곳을 계산하기 때문에 , O(n^4)이라는 상대적으로 긴 시간복잡도가 나온다는 것이다.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</a:rPr>
              <a:t>4. 응용</a:t>
            </a:r>
            <a:br>
              <a:rPr lang="ko" sz="1200">
                <a:solidFill>
                  <a:srgbClr val="434343"/>
                </a:solidFill>
              </a:rPr>
            </a:br>
            <a:r>
              <a:rPr lang="ko" sz="1200">
                <a:solidFill>
                  <a:srgbClr val="434343"/>
                </a:solidFill>
              </a:rPr>
              <a:t>  이번 문제에 대해 더 생각해 보면 캐시를 사용해서 중복되는 연산을 줄일 수 있을 것 같다. 또한 원소의 위치를 저장하는 n^2의 길이를 가지는 배열을 오름차순으로 정렬하여, 가장 낮은값부터 방문을 시작할 수 도있다. 방문이 끝나면, 경로에 포함되지 않았던 원소중 가장 작은 값을 출발지로 재지정 한다. 또 다른 방법으로는 특별한 케이스의 경우 최소값과 최대값으로 가는 경로의 유무 판단으로 더 빨리 최대값을 찾을 수도 있다.이러한 알고리즘을 사용하면 미로찾기 문제도 해결 할 수 있을 것이다.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857844c13_0_0"/>
          <p:cNvSpPr txBox="1"/>
          <p:nvPr/>
        </p:nvSpPr>
        <p:spPr>
          <a:xfrm>
            <a:off x="311700" y="165050"/>
            <a:ext cx="53772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300">
                <a:solidFill>
                  <a:schemeClr val="dk1"/>
                </a:solidFill>
              </a:rPr>
              <a:t>P3. Carriers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130" name="Google Shape;130;g9857844c13_0_0"/>
          <p:cNvSpPr txBox="1"/>
          <p:nvPr/>
        </p:nvSpPr>
        <p:spPr>
          <a:xfrm>
            <a:off x="6382900" y="228950"/>
            <a:ext cx="24495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>
                <a:solidFill>
                  <a:srgbClr val="999999"/>
                </a:solidFill>
              </a:rPr>
              <a:t>21500749</a:t>
            </a:r>
            <a:r>
              <a:rPr lang="ko">
                <a:solidFill>
                  <a:srgbClr val="999999"/>
                </a:solidFill>
              </a:rPr>
              <a:t> 최재혁</a:t>
            </a:r>
            <a:endParaRPr>
              <a:solidFill>
                <a:srgbClr val="999999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31" name="Google Shape;131;g9857844c13_0_0"/>
          <p:cNvSpPr txBox="1"/>
          <p:nvPr/>
        </p:nvSpPr>
        <p:spPr>
          <a:xfrm>
            <a:off x="311700" y="607300"/>
            <a:ext cx="8520600" cy="45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</a:rPr>
              <a:t>  Carriers 문제는 무게가 m 이하인 n개의 int형 숫자를 받아서 그 수 만큼 bags가 있다고 가정하고, 모든 bags를 가져 갈 수 있는 carrier의 개수를 구하는 문제이다. 단 carrier은 최대 2개의 bags만 들 수 있고, 합해서 m이상의 무게를 들 수 없다.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</a:rPr>
              <a:t>  이 문제에서 내가 포인트로 잡은건 무게가 최대무게(m)/2이하 이면 무조건 캐리어에 2개를 넣을 수 있다는것이다. 따라서 m/2초과인 무게의 쇼핑백만 해결 하면 된다. 가장 이상적인 케이스로 carrier의 최대 용량에 딱 맞게 넣을 수 있는 케이스를 먼저 처리하고, 그게 안되면 남은 쇼핑백들을 carrier에 넣을 수 있는 최대무게, 2개를 넣을 수 있는 것을 우선으로 넣어야 한다. 넣을 수 있는 무게가 같은경우 2개를 넣을 수 있는 경우를 우선한다. 탐색의 순서는 m/2무게인 것들 부터 처리하기 위해 최댓값 -&gt; 최솟값으로 간다.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</a:rPr>
              <a:t>  x의 무게를 가진 가방이 몇개 있는지 직관적으로 알 수 있게 배열구조를 사용 하였다. 시간적으로 n개만큼 입력을 받아서 n, 재귀함수의 m/2번 반복, 그 안에 carrier에 넣을 수 있는 최대 최대 무게를 찾아 주는 m/2만큼 돌 수 있는 for loop 가 있어서 n+ m^2/4, O(n+m^2)이 된다. 공간적으로는 m+1의 배열을 사용했으므로 O(m)이 된다.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</a:rPr>
              <a:t>  이번 문제에서 carrier의 개수제한을 없애고 무게 제한을 추가하면 캐리어에 최대 무게를 넣는 것을 tree구조로 해결할 수 있을 것이다.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93d81dcc7_0_51"/>
          <p:cNvSpPr txBox="1"/>
          <p:nvPr/>
        </p:nvSpPr>
        <p:spPr>
          <a:xfrm>
            <a:off x="311700" y="1011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C3 Two Trains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993d81dcc7_0_51"/>
          <p:cNvSpPr txBox="1"/>
          <p:nvPr/>
        </p:nvSpPr>
        <p:spPr>
          <a:xfrm>
            <a:off x="7151325" y="228950"/>
            <a:ext cx="1681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박민준, 최재혁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993d81dcc7_0_51"/>
          <p:cNvSpPr txBox="1"/>
          <p:nvPr/>
        </p:nvSpPr>
        <p:spPr>
          <a:xfrm>
            <a:off x="311700" y="551975"/>
            <a:ext cx="8520600" cy="45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1.문제정의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1번 도시와 2번 도시에서 출발하여 N번 도시에 도착할 수 있는 최소비용을 구하는 문제.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2.문제 해결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각 도시에서 1,2,N 도시까지 거리 구해서 서로 다른 배열에 저장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거리를 구할때 방문하지 않은 도시 -&gt; 방문 -&gt; 인접도시를 queue에 넣음(FIFO 를 위해 queue사용)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queue에서 하나씩 빼면서 거리를 저장 =&gt; queue가 빌때 까지 반복.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도시 1 에서 N까지 거리 *p +도시 2에서 N까지 거리 *q + 도시 N에서 목적지까지 거리*r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3. 코드 분석  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Time complexity : O(N+M) (1,2,N 도시에서 거리구하기 3(N+M) + 각 도시를 돌아다니면서 최소값 계산후 탐색N)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Space complexity : O(N^2) (adj list vector + 각 도시별로 1,2,N에서 거리 + 3개의 visit array -&gt; 공간최적화를 위해 vector사용) 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최적화 : 제일 먼저 만나는 교차지점을 찾아서 거기서 부터 N까지의 거리를 구하기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보완점 : 목적지에서 1, 2번도시로 오는 최단루트를 찾는 것이 더 효율적일수도 있다.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4.응용 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카풀하는 차 주인이 손님들을 다 태우고 갈때, 손님을 태우면 기름값이 준다고 할때 최소 기름값 구하기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한번 경로가 합쳐진 뒤, 다시 분기점이 생긴다면 어떻게 극복할 수 있을까?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945f4a9f3_0_5"/>
          <p:cNvSpPr txBox="1"/>
          <p:nvPr/>
        </p:nvSpPr>
        <p:spPr>
          <a:xfrm>
            <a:off x="311700" y="1011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P4. Tower of Hanoi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9945f4a9f3_0_5"/>
          <p:cNvSpPr txBox="1"/>
          <p:nvPr/>
        </p:nvSpPr>
        <p:spPr>
          <a:xfrm>
            <a:off x="7151100" y="165075"/>
            <a:ext cx="1681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9945f4a9f3_0_5"/>
          <p:cNvSpPr txBox="1"/>
          <p:nvPr/>
        </p:nvSpPr>
        <p:spPr>
          <a:xfrm>
            <a:off x="311700" y="551975"/>
            <a:ext cx="8520600" cy="45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1.문제정의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하노이의 타워 문제와 동일. 단 처음의 disk 위치와 목적지 rod의 위치가 랜덤. rod의 개수는 3개이고 disk의 최대 개수는 50개.  </a:t>
            </a: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DIsk의 개수는 n, 목적지 rod는 k로 표현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2.문제 해결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배열에 초기조건 (크기가 n,n-1,,,,1인 디스크가 어디 rod에 있는지) 저장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처음 주어진 조건에서 목표rod로 옮기는 것이 아닌 목표 rod에 Disk를 다 쌓아두고 처음 주어진 상태로 하노이 탑을 바꾸는 식, 역산으로 접근 + 큰 Disk 부터 옮기기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n개의 하노이탑에서 맨 밑의(가장 큰) Disk를 옮기려면 위에 있는n-1개를 출발,목적지 rod를 제외한 경유지 rod에 옮겨야 함.(2^(n-1) -1 번). -&gt; 그 다음 목적지로 n크기의 Disk를 옮김 -&gt; 1번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경유지에 n-1개의 하노이 탑이 쌓이게 됨 -&gt; 초기 상태에서 경유지에 배치되지 않은 Disk들중 가장 큰 Disk를 가지고 있었으면 옮길 필요가 없음 =&gt; continue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위 식을 반복해서 배치되지 않은 Disk들중 가장 큰 Disk의 위치를 찾아가는 방식 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3. 코드 분석  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Time complexity : O(n) (직접 디스크가 어디서 어디로 옮기는 지 알 필요 없음, 그냥 움직여야 하면 (2^(n-1) -1 +1 = 2^(n-1))번 을 더하면 됨. 따라서 남은 Disk중 제일 큰 Disk만 확인 = Disk 개수 = n) 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Space complexity : O(N) (초기조건 저장하는 2차원 배열(4(n+1))  -&gt; 공간최적화를 위해 vector를 사용하면 더 좋았을 것임) 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df9c83c83_0_0"/>
          <p:cNvSpPr txBox="1"/>
          <p:nvPr/>
        </p:nvSpPr>
        <p:spPr>
          <a:xfrm>
            <a:off x="311700" y="1011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P5. Step Function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9df9c83c83_0_0"/>
          <p:cNvSpPr txBox="1"/>
          <p:nvPr/>
        </p:nvSpPr>
        <p:spPr>
          <a:xfrm>
            <a:off x="7151100" y="165075"/>
            <a:ext cx="1681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9df9c83c83_0_0"/>
          <p:cNvSpPr txBox="1"/>
          <p:nvPr/>
        </p:nvSpPr>
        <p:spPr>
          <a:xfrm>
            <a:off x="311700" y="458575"/>
            <a:ext cx="8520600" cy="45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Problem definition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Find the maximum value in certain range which is sum of maximum y value at each point in step function f(x) and g(x). Function f(x) and g(x) are always increasing. Before the first x in each function, the value of y is 0 and after the final x value in each function, y’s value maintains infinitely. Result value should maximum value’s remainder of divided by 10007.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2. problem solving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Group (x,fx) and (x,gx) and put in to priority_queue. if x is same, compare y and put larger y first. (To group them use structure)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If given range’s end is smaller than the first x value in priority_queue answer should be 0 right away.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Calculate the real range(call this as gap) program should calculate(all given range or start where function start if range’s start is smaller)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Save the smallest value(call this value as ‘now’) and abandon the useless values which has smaller y value 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If find the valid value(call this as ‘next’) and add the (range (next - now) * max y in that range) and  gap - range(next-now). After that next becomes now and next will be the next valid value.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Repeat it before queue is empty or out of range or gap becomes zero.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If gap is still left after all those processes, add (gap * final maximum y value).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3. Code review</a:t>
            </a:r>
            <a:endParaRPr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Time complexity :  N is the sum of input numbers(kf+kg).  Using priority queue = O(NlogN)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Calibri"/>
              <a:buChar char="●"/>
            </a:pP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Space complexity : O(N) for the priority queue.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4. Application</a:t>
            </a:r>
            <a:r>
              <a:rPr lang="ko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	: </a:t>
            </a:r>
            <a:r>
              <a:rPr lang="ko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Find the maximum number of product that many factory can make in certain period if each factory’s production speed differs from time to time. (or differ in making different products)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bb8937be8_0_49"/>
          <p:cNvSpPr txBox="1"/>
          <p:nvPr/>
        </p:nvSpPr>
        <p:spPr>
          <a:xfrm>
            <a:off x="218700" y="491750"/>
            <a:ext cx="8706600" cy="4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1. Problem definition</a:t>
            </a:r>
            <a:endParaRPr b="1" i="0" sz="1300" u="none" cap="none" strike="noStrike">
              <a:highlight>
                <a:srgbClr val="D9EAD3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200">
                <a:latin typeface="Calibri"/>
                <a:ea typeface="Calibri"/>
                <a:cs typeface="Calibri"/>
                <a:sym typeface="Calibri"/>
              </a:rPr>
              <a:t>일직선 상에 n개의 전신주가 서있고 그 위에 k개의 증폭기를 설치할 때, 증폭기의 사이 거리 최솟값이 최대가 될 때의 해당 최솟값을 구하는 문제</a:t>
            </a:r>
            <a:r>
              <a:rPr lang="ko" sz="1200"/>
              <a:t>  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2. problem solving		pos</a:t>
            </a:r>
            <a:r>
              <a:rPr b="1" baseline="-25000" lang="ko" sz="1300">
                <a:solidFill>
                  <a:schemeClr val="dk1"/>
                </a:solidFill>
              </a:rPr>
              <a:t>i</a:t>
            </a:r>
            <a:r>
              <a:rPr b="1" lang="ko" sz="1300">
                <a:solidFill>
                  <a:schemeClr val="dk1"/>
                </a:solidFill>
              </a:rPr>
              <a:t> : position of i’th pole</a:t>
            </a:r>
            <a:endParaRPr b="1" sz="13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전신주의 위치를 리스트로 저장한 뒤, 위치에 따라 오름차순으로 정렬한다.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증폭기 사이 거리의 최솟값을</a:t>
            </a:r>
            <a:r>
              <a:rPr i="1" lang="ko" sz="1200"/>
              <a:t> m</a:t>
            </a:r>
            <a:r>
              <a:rPr lang="ko" sz="1200"/>
              <a:t> 이라고 할 때, 모든 증폭기 사이의 거리는 </a:t>
            </a:r>
            <a:r>
              <a:rPr i="1" lang="ko" sz="1200"/>
              <a:t>m</a:t>
            </a:r>
            <a:r>
              <a:rPr lang="ko" sz="1200"/>
              <a:t> 이상이다.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>
                <a:solidFill>
                  <a:schemeClr val="dk1"/>
                </a:solidFill>
              </a:rPr>
              <a:t>이때 가능한 </a:t>
            </a:r>
            <a:r>
              <a:rPr i="1" lang="ko" sz="1200">
                <a:solidFill>
                  <a:schemeClr val="dk1"/>
                </a:solidFill>
              </a:rPr>
              <a:t>m</a:t>
            </a:r>
            <a:r>
              <a:rPr lang="ko" sz="1200">
                <a:solidFill>
                  <a:schemeClr val="dk1"/>
                </a:solidFill>
              </a:rPr>
              <a:t>의 범위는 minimum of ( pos</a:t>
            </a:r>
            <a:r>
              <a:rPr baseline="-25000" lang="ko" sz="1200">
                <a:solidFill>
                  <a:schemeClr val="dk1"/>
                </a:solidFill>
              </a:rPr>
              <a:t>i</a:t>
            </a:r>
            <a:r>
              <a:rPr lang="ko" sz="1200">
                <a:solidFill>
                  <a:schemeClr val="dk1"/>
                </a:solidFill>
              </a:rPr>
              <a:t> - pos</a:t>
            </a:r>
            <a:r>
              <a:rPr baseline="-25000" lang="ko" sz="1200">
                <a:solidFill>
                  <a:schemeClr val="dk1"/>
                </a:solidFill>
              </a:rPr>
              <a:t>i-1</a:t>
            </a:r>
            <a:r>
              <a:rPr lang="ko" sz="1200">
                <a:solidFill>
                  <a:schemeClr val="dk1"/>
                </a:solidFill>
              </a:rPr>
              <a:t> ) ≤ x ≤ pos</a:t>
            </a:r>
            <a:r>
              <a:rPr baseline="-25000" lang="ko" sz="1200">
                <a:solidFill>
                  <a:schemeClr val="dk1"/>
                </a:solidFill>
              </a:rPr>
              <a:t>n</a:t>
            </a:r>
            <a:r>
              <a:rPr lang="ko" sz="1200">
                <a:solidFill>
                  <a:schemeClr val="dk1"/>
                </a:solidFill>
              </a:rPr>
              <a:t> - pos</a:t>
            </a:r>
            <a:r>
              <a:rPr baseline="-25000" lang="ko" sz="1200">
                <a:solidFill>
                  <a:schemeClr val="dk1"/>
                </a:solidFill>
              </a:rPr>
              <a:t>1</a:t>
            </a:r>
            <a:r>
              <a:rPr lang="ko" sz="1200">
                <a:solidFill>
                  <a:schemeClr val="dk1"/>
                </a:solidFill>
              </a:rPr>
              <a:t> 이 된다. (2 ≤ i ≤ n)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전신주 사이의 최소거리를 </a:t>
            </a:r>
            <a:r>
              <a:rPr i="1" lang="ko" sz="1200"/>
              <a:t>start</a:t>
            </a:r>
            <a:r>
              <a:rPr lang="ko" sz="1200"/>
              <a:t>, 최대 거리를 </a:t>
            </a:r>
            <a:r>
              <a:rPr i="1" lang="ko" sz="1200"/>
              <a:t>end</a:t>
            </a:r>
            <a:r>
              <a:rPr lang="ko" sz="1200"/>
              <a:t>로 두고 중간값 </a:t>
            </a:r>
            <a:r>
              <a:rPr i="1" lang="ko" sz="1200">
                <a:solidFill>
                  <a:schemeClr val="dk1"/>
                </a:solidFill>
              </a:rPr>
              <a:t>mid = (start+end)/2</a:t>
            </a:r>
            <a:r>
              <a:rPr lang="ko" sz="1200"/>
              <a:t>를 구해 해당 거리를 기준으로 설치 가능한 증폭기의 개수 </a:t>
            </a:r>
            <a:r>
              <a:rPr i="1" lang="ko" sz="1200"/>
              <a:t>num_amp</a:t>
            </a:r>
            <a:r>
              <a:rPr lang="ko" sz="1200"/>
              <a:t>를 구한다.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이때 </a:t>
            </a:r>
            <a:r>
              <a:rPr i="1" lang="ko" sz="1200"/>
              <a:t>k </a:t>
            </a:r>
            <a:r>
              <a:rPr lang="ko" sz="1200">
                <a:solidFill>
                  <a:schemeClr val="dk1"/>
                </a:solidFill>
              </a:rPr>
              <a:t>≤</a:t>
            </a:r>
            <a:r>
              <a:rPr i="1" lang="ko" sz="1200"/>
              <a:t> num_amp</a:t>
            </a:r>
            <a:r>
              <a:rPr lang="ko" sz="1200"/>
              <a:t> 이면 더 큰 최소거리 </a:t>
            </a:r>
            <a:r>
              <a:rPr i="1" lang="ko" sz="1200"/>
              <a:t>m</a:t>
            </a:r>
            <a:r>
              <a:rPr lang="ko" sz="1200"/>
              <a:t> 값을 구할 수 있으므로, </a:t>
            </a:r>
            <a:r>
              <a:rPr i="1" lang="ko" sz="1200"/>
              <a:t>start </a:t>
            </a:r>
            <a:r>
              <a:rPr lang="ko" sz="1200"/>
              <a:t>값을 mid+1로 두고, </a:t>
            </a:r>
            <a:r>
              <a:rPr i="1" lang="ko" sz="1200">
                <a:solidFill>
                  <a:schemeClr val="dk1"/>
                </a:solidFill>
              </a:rPr>
              <a:t>num_amp</a:t>
            </a:r>
            <a:r>
              <a:rPr lang="ko" sz="1200">
                <a:solidFill>
                  <a:schemeClr val="dk1"/>
                </a:solidFill>
              </a:rPr>
              <a:t>가 k보다 작다면</a:t>
            </a:r>
            <a:r>
              <a:rPr lang="ko" sz="1200"/>
              <a:t> end값을 mid-1로 설정한 뒤 start </a:t>
            </a:r>
            <a:r>
              <a:rPr lang="ko" sz="1200">
                <a:solidFill>
                  <a:schemeClr val="dk1"/>
                </a:solidFill>
              </a:rPr>
              <a:t>≤ end 인 동안 반복한다.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(이 때, 불필요한 범위를 측정하지 않기 위해 binary search를 사용한다.)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binary search를 사용하지 않으면 Time complexity = O(n^2)  ⇒ Time limit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</a:rPr>
              <a:t>3. Code review</a:t>
            </a:r>
            <a:endParaRPr b="1"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ko" sz="1200">
                <a:solidFill>
                  <a:schemeClr val="dk1"/>
                </a:solidFill>
              </a:rPr>
              <a:t>Time Complexity :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input으로 들어온 전신주의 개수를 n에 대해,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input을 리스트에 저장: O(n), heap sort : O(n* log(n)) , binary search : O (log(n)) 이므로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⇒ O(n log 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ko" sz="1200">
                <a:solidFill>
                  <a:schemeClr val="dk1"/>
                </a:solidFill>
              </a:rPr>
              <a:t>Space Complexity : n개의 전신주 위치를 저장할 배열이 필요하므로 O(n)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4. </a:t>
            </a:r>
            <a:r>
              <a:rPr b="1" lang="ko" sz="1300"/>
              <a:t>Application </a:t>
            </a:r>
            <a:endParaRPr b="1" sz="13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비슷한 reference : https://www.acmicpc.net/problem/2110</a:t>
            </a:r>
            <a:endParaRPr sz="1200"/>
          </a:p>
        </p:txBody>
      </p:sp>
      <p:sp>
        <p:nvSpPr>
          <p:cNvPr id="158" name="Google Shape;158;g9bb8937be8_0_49"/>
          <p:cNvSpPr txBox="1"/>
          <p:nvPr/>
        </p:nvSpPr>
        <p:spPr>
          <a:xfrm>
            <a:off x="218700" y="37275"/>
            <a:ext cx="7375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Calibri"/>
                <a:ea typeface="Calibri"/>
                <a:cs typeface="Calibri"/>
                <a:sym typeface="Calibri"/>
              </a:rPr>
              <a:t>C4. Electricity Poles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9bb8937be8_0_49"/>
          <p:cNvSpPr txBox="1"/>
          <p:nvPr/>
        </p:nvSpPr>
        <p:spPr>
          <a:xfrm>
            <a:off x="6417900" y="165075"/>
            <a:ext cx="2414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ko">
                <a:solidFill>
                  <a:srgbClr val="999999"/>
                </a:solidFill>
              </a:rPr>
              <a:t>최재혁,박민준,김지원</a:t>
            </a:r>
            <a:r>
              <a:rPr b="0" i="0" lang="ko" sz="14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b="0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